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842523c4fba9fa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842523c4fba9fa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5699204a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5699204a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5699204a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5699204a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5699204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5699204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5699204a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5699204a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5699204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5699204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5699204a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5699204a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b5bbfcb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b5bbfcb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5699204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5699204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andalf1819/Stock-Market-Sentiment-Analysis" TargetMode="External"/><Relationship Id="rId4" Type="http://schemas.openxmlformats.org/officeDocument/2006/relationships/hyperlink" Target="https://github.com/sardarosama/Stock-Market-Trend-Prediction-Using-Sentiment-Analysis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s://github.com/ZihanChen1995/ChatGPT-GNN-StockPredict" TargetMode="External"/><Relationship Id="rId6" Type="http://schemas.openxmlformats.org/officeDocument/2006/relationships/hyperlink" Target="https://ieeexplore.ieee.org/stamp/stamp.jsp?tp=&amp;arnumber=5609404" TargetMode="External"/><Relationship Id="rId7" Type="http://schemas.openxmlformats.org/officeDocument/2006/relationships/hyperlink" Target="https://community.wolfram.com/groups/-/m/t/2959055" TargetMode="External"/><Relationship Id="rId8" Type="http://schemas.openxmlformats.org/officeDocument/2006/relationships/hyperlink" Target="https://community.wolfram.com/groups/-/m/t/2959055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8100" y="-95325"/>
            <a:ext cx="9399275" cy="53341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294967295" type="ctrTitle"/>
          </p:nvPr>
        </p:nvSpPr>
        <p:spPr>
          <a:xfrm>
            <a:off x="1950925" y="2794050"/>
            <a:ext cx="70578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MarketPulse: Stock Price Prediction with Social Media and Financial News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13"/>
          <p:cNvSpPr txBox="1"/>
          <p:nvPr>
            <p:ph idx="4294967295" type="subTitle"/>
          </p:nvPr>
        </p:nvSpPr>
        <p:spPr>
          <a:xfrm>
            <a:off x="2677217" y="4123225"/>
            <a:ext cx="63315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Course: CS-5588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Team GameStop</a:t>
            </a:r>
            <a:endParaRPr b="1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2024-09-03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🤝 </a:t>
            </a:r>
            <a:r>
              <a:rPr lang="en"/>
              <a:t>Team Members</a:t>
            </a:r>
            <a:endParaRPr/>
          </a:p>
        </p:txBody>
      </p:sp>
      <p:sp>
        <p:nvSpPr>
          <p:cNvPr id="83" name="Google Shape;83;p14"/>
          <p:cNvSpPr txBox="1"/>
          <p:nvPr>
            <p:ph idx="2" type="body"/>
          </p:nvPr>
        </p:nvSpPr>
        <p:spPr>
          <a:xfrm>
            <a:off x="878675" y="1489950"/>
            <a:ext cx="3503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Odai Athamneh</a:t>
            </a:r>
            <a:r>
              <a:rPr lang="en" sz="1800"/>
              <a:t> - ML Engineering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Devin Cline</a:t>
            </a:r>
            <a:r>
              <a:rPr lang="en" sz="1800"/>
              <a:t> - Product Architecture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Semir Hot </a:t>
            </a:r>
            <a:r>
              <a:rPr lang="en" sz="1800"/>
              <a:t>- Team Leader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Namuun Lkhagvadorj</a:t>
            </a:r>
            <a:r>
              <a:rPr lang="en" sz="1800"/>
              <a:t> - Financial Analysis</a:t>
            </a:r>
            <a:endParaRPr sz="1800"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550" y="1211350"/>
            <a:ext cx="1626450" cy="1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675" y="2978625"/>
            <a:ext cx="1626450" cy="1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400" y="1211350"/>
            <a:ext cx="1626450" cy="1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6">
            <a:alphaModFix/>
          </a:blip>
          <a:srcRect b="3883" l="0" r="0" t="3874"/>
          <a:stretch/>
        </p:blipFill>
        <p:spPr>
          <a:xfrm>
            <a:off x="7095400" y="2978625"/>
            <a:ext cx="1626450" cy="1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7">
            <a:alphaModFix/>
          </a:blip>
          <a:srcRect b="28551" l="0" r="0" t="0"/>
          <a:stretch/>
        </p:blipFill>
        <p:spPr>
          <a:xfrm>
            <a:off x="7095400" y="1211350"/>
            <a:ext cx="1626449" cy="16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🚨 </a:t>
            </a:r>
            <a:r>
              <a:rPr lang="en"/>
              <a:t>Problem Statement</a:t>
            </a:r>
            <a:endParaRPr/>
          </a:p>
        </p:txBody>
      </p:sp>
      <p:sp>
        <p:nvSpPr>
          <p:cNvPr id="94" name="Google Shape;94;p15"/>
          <p:cNvSpPr txBox="1"/>
          <p:nvPr>
            <p:ph idx="2" type="body"/>
          </p:nvPr>
        </p:nvSpPr>
        <p:spPr>
          <a:xfrm>
            <a:off x="5714872" y="1420500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Financial markets are complex and rapidly changing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Conventional tools can't fully predict market behaviors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Static nature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Inability to handle large, unstructured datasets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ML to extract actionable insights from: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Real-time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Social media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Financial news</a:t>
            </a: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20500"/>
            <a:ext cx="5345773" cy="305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</a:t>
            </a:r>
            <a:r>
              <a:rPr lang="en"/>
              <a:t>Objectives &amp; Approach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Objective: </a:t>
            </a:r>
            <a:r>
              <a:rPr lang="en"/>
              <a:t>Utilize advanced machine learning techniques to predict stock market movements.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 Utilization: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Historical Stock Data: </a:t>
            </a:r>
            <a:r>
              <a:rPr lang="en"/>
              <a:t>Leverage patterns from past market behavior.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Social Media: </a:t>
            </a:r>
            <a:r>
              <a:rPr lang="en"/>
              <a:t>Analyze sentiment from platforms to gauge public perception.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Financial News: I</a:t>
            </a:r>
            <a:r>
              <a:rPr lang="en"/>
              <a:t>ncorporate real-time financial news for dynamic insights.</a:t>
            </a:r>
            <a:endParaRPr/>
          </a:p>
        </p:txBody>
      </p:sp>
      <p:sp>
        <p:nvSpPr>
          <p:cNvPr id="102" name="Google Shape;102;p1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Methodology Overview: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Integration: </a:t>
            </a:r>
            <a:r>
              <a:rPr lang="en"/>
              <a:t>Combine diverse data sources for a multidimensional analysis.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Sentiment Analysis: </a:t>
            </a:r>
            <a:r>
              <a:rPr lang="en"/>
              <a:t>Develop models to assess the impact of news and social media on market trends.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Feature Engineering: </a:t>
            </a:r>
            <a:r>
              <a:rPr lang="en"/>
              <a:t>Extract and refine features that significantly influence stock movements.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Machine Learning Models: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LSTM Networks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Continuous Learning</a:t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00" y="1524000"/>
            <a:ext cx="2095502" cy="209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🔧 </a:t>
            </a:r>
            <a:r>
              <a:rPr lang="en"/>
              <a:t>Project Pipeline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38" y="1051175"/>
            <a:ext cx="7649316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💥 Expected Impact &amp; Evaluation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18215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Impact: </a:t>
            </a:r>
            <a:r>
              <a:rPr lang="en"/>
              <a:t>Enhances investment strategies and informs economic policies.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Evaluation Metrics: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RMSE: Quantifies prediction errors.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MAE: Averages absolute prediction errors.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Goals: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Ensure model's adaptability and superior accuracy.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Set new benchmarks in financial modeling.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53" y="1363750"/>
            <a:ext cx="5585651" cy="31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🔮 Challenges &amp; Future Work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 Collection Challenges: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Continuous generation of social media and news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Difficulties in capturing comprehensive datasets from diverse sources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Potential Improvements: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Improved sentiment analysis with cutting-edge NLP approaches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Bigger datasets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Employ time-series analysis and include external economic indicators </a:t>
            </a:r>
            <a:endParaRPr/>
          </a:p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Future Directions: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Explore real-time data updating systems to enhance prediction responsiveness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Consider integrating machine learning models with user feedback to continuously improve prediction accuracy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095502" cy="209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♻️</a:t>
            </a:r>
            <a:r>
              <a:rPr lang="en"/>
              <a:t> Existing projects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2305047" y="1388375"/>
            <a:ext cx="6245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Stock market analysis with news sentiment analysis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https://github.com/gandalf1819/Stock-Market-Sentiment-Analysis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Stock market analysis with twitter sentiment analysis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https://github.com/sardarosama/Stock-Market-Trend-Prediction-Using-Sentiment-Analysis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Chat GPT-informed GNN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https://github.com/ZihanChen1995/ChatGPT-GNN-StockPredict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Stock Price Prediction Using Financial News Articles </a:t>
            </a:r>
            <a:r>
              <a:rPr lang="en" sz="1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https://ieeexplore.ieee.org/stamp/stamp.jsp?tp=&amp;arnumber=5609404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Forecasting stock prices using LLMs with financial news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https://community.wolfram.com/groups/-/m/t/2959055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[WSS23] Forecasting stock prices using LLMs with financial news - Online Technical Discussion Groups—Wolfram Community</a:t>
            </a:r>
            <a:endParaRPr b="1" sz="1600"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9">
            <a:alphaModFix/>
          </a:blip>
          <a:srcRect b="5324" l="17257" r="14664" t="6383"/>
          <a:stretch/>
        </p:blipFill>
        <p:spPr>
          <a:xfrm>
            <a:off x="216350" y="1599625"/>
            <a:ext cx="2012175" cy="23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🔚 </a:t>
            </a:r>
            <a:r>
              <a:rPr lang="en"/>
              <a:t>Conclusion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Recap of Key Points: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Addressing the complexities of today's financial markets with advanced analytics.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Integrating diverse data from stock prices, social media, and financial news.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Employing machine learning models, including sentiment analysis and LSTM networks.</a:t>
            </a:r>
            <a:endParaRPr/>
          </a:p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Expected Outcomes: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Improved accuracy in predicting stock market trends.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Better investment decision-making support.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Real-time market insights with continuous data integration.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50" y="2046350"/>
            <a:ext cx="2424825" cy="13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